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1020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– Как легко нарисовать гвоздику красками или акварелью.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643050"/>
            <a:ext cx="2357454" cy="314327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000364" y="2000241"/>
            <a:ext cx="600079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Шаг 1. Для начала кистью с краской просто обозначим овал в верхней части листа.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7" name="Picture 3" descr="C:\Users\Admin\Desktop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2786058"/>
            <a:ext cx="2286016" cy="314327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357818" y="3143248"/>
            <a:ext cx="378618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Шаг 2. Затем прижмем кисть вплотную к бумаге и сделаем отпечатки по всей поверхности заготовки. Так мы изобразим зубчатую поверхность цветка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050" name="Picture 2" descr="C:\Users\Admin\Desktop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2286016" cy="314327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857488" y="2285993"/>
            <a:ext cx="5929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Шаг 3. Зеленой краской обозначим стебель и листья. Проведя линию от бутона вниз.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C:\Users\Admin\Desktop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2286016" cy="317914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786050" y="1928802"/>
            <a:ext cx="57864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Шаг 4. Далее прорисуем контуры черной краской.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488" y="2571744"/>
            <a:ext cx="54292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Вот и готов наш цветок.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1367</TotalTime>
  <Words>74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Мастер-класс – Как легко нарисовать гвоздику красками или акварелью. 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Слайд 2</vt:lpstr>
      <vt:lpstr>Кружок декоративно-прикладного творчества</vt:lpstr>
      <vt:lpstr>Слайд 4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Admin</cp:lastModifiedBy>
  <cp:revision>201</cp:revision>
  <dcterms:created xsi:type="dcterms:W3CDTF">2013-09-30T22:23:58Z</dcterms:created>
  <dcterms:modified xsi:type="dcterms:W3CDTF">2020-05-06T19:17:33Z</dcterms:modified>
</cp:coreProperties>
</file>